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370" y="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CAFDCF-8EA6-53C7-0723-F1DE29CC4D83}"/>
              </a:ext>
            </a:extLst>
          </p:cNvPr>
          <p:cNvSpPr txBox="1"/>
          <p:nvPr/>
        </p:nvSpPr>
        <p:spPr>
          <a:xfrm>
            <a:off x="1169276" y="2618234"/>
            <a:ext cx="9853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ПЕРВЫЙ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02.09.2024 - 08.09.2024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9697E4-5647-3AF1-1B9E-21E06C70B6EB}"/>
              </a:ext>
            </a:extLst>
          </p:cNvPr>
          <p:cNvSpPr txBox="1"/>
          <p:nvPr/>
        </p:nvSpPr>
        <p:spPr>
          <a:xfrm>
            <a:off x="4172607" y="79221"/>
            <a:ext cx="8019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День Знаний; «Здравствуй, детский сад!»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Развлечение: «1 сентября с Буратино и его 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друзьями»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Группа: 2, 6, 8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20" y="1164772"/>
            <a:ext cx="5858764" cy="4285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884" y="1164771"/>
            <a:ext cx="5956308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09.09.2024 - 15.09.2024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92FBF7-AE52-22A7-6285-2D6809786700}"/>
              </a:ext>
            </a:extLst>
          </p:cNvPr>
          <p:cNvSpPr txBox="1"/>
          <p:nvPr/>
        </p:nvSpPr>
        <p:spPr>
          <a:xfrm>
            <a:off x="7083974" y="1464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без опасностей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Развлечение: «Всегда будем осторожны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Группа: 2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5" y="1221761"/>
            <a:ext cx="5907536" cy="43529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681" y="1221760"/>
            <a:ext cx="578560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16.09.2024 - 22.09.2024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97F52B-CDA8-8B20-6B68-DC47DBA9AC54}"/>
              </a:ext>
            </a:extLst>
          </p:cNvPr>
          <p:cNvSpPr txBox="1"/>
          <p:nvPr/>
        </p:nvSpPr>
        <p:spPr>
          <a:xfrm>
            <a:off x="7784437" y="3825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Спортивная карусель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Развлечение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: «Жаркие игры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Г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руппа: 6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6" y="1238368"/>
            <a:ext cx="6145301" cy="4340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47" y="1238368"/>
            <a:ext cx="5718544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23.09.2024 - 29.09.2024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Увлекательная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математика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ООД «Знакомство с 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часами»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Группа: 2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981566"/>
            <a:ext cx="5072312" cy="4980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805" y="981566"/>
            <a:ext cx="5614903" cy="2914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615" y="3669544"/>
            <a:ext cx="301778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C8CA2E-7F05-3E6F-F8A6-485BE653B32A}"/>
              </a:ext>
            </a:extLst>
          </p:cNvPr>
          <p:cNvSpPr txBox="1"/>
          <p:nvPr/>
        </p:nvSpPr>
        <p:spPr>
          <a:xfrm>
            <a:off x="8209937" y="135093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Ступеньки к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школе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30.09.2024 - 06.10.2024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Беседа 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«Для чего надо учиться в школе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Группа: 2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7" y="1340631"/>
            <a:ext cx="5718544" cy="4194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21" y="1340631"/>
            <a:ext cx="6096528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32F30C-E001-0C08-A174-53B7CF489E63}"/>
              </a:ext>
            </a:extLst>
          </p:cNvPr>
          <p:cNvSpPr txBox="1"/>
          <p:nvPr/>
        </p:nvSpPr>
        <p:spPr>
          <a:xfrm>
            <a:off x="4759830" y="0"/>
            <a:ext cx="8218751" cy="1233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(Творческая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Лабо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р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ато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р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ия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07.10.2024 -13.10.2024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Развлечение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: «Моя любимая сказка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Группа: 2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877595"/>
            <a:ext cx="5121084" cy="50357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419" y="1155891"/>
            <a:ext cx="6041660" cy="29690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963" y="3809736"/>
            <a:ext cx="318848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121</Words>
  <Application>Microsoft Office PowerPoint</Application>
  <PresentationFormat>Произвольный</PresentationFormat>
  <Paragraphs>25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Наталья</cp:lastModifiedBy>
  <cp:revision>6</cp:revision>
  <dcterms:created xsi:type="dcterms:W3CDTF">2025-04-09T18:05:13Z</dcterms:created>
  <dcterms:modified xsi:type="dcterms:W3CDTF">2025-04-22T13:27:38Z</dcterms:modified>
</cp:coreProperties>
</file>